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66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7248248-0065-4889-AB1D-4D6426F15631}" type="datetimeFigureOut">
              <a:rPr lang="es-CO" smtClean="0"/>
              <a:t>8/12/2018</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C925CFA-960C-4594-AC3B-F1FE0EF57124}" type="slidenum">
              <a:rPr lang="es-CO" smtClean="0"/>
              <a:t>‹#›</a:t>
            </a:fld>
            <a:endParaRPr lang="es-CO"/>
          </a:p>
        </p:txBody>
      </p:sp>
    </p:spTree>
    <p:extLst>
      <p:ext uri="{BB962C8B-B14F-4D97-AF65-F5344CB8AC3E}">
        <p14:creationId xmlns:p14="http://schemas.microsoft.com/office/powerpoint/2010/main" val="31423587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7248248-0065-4889-AB1D-4D6426F15631}" type="datetimeFigureOut">
              <a:rPr lang="es-CO" smtClean="0"/>
              <a:t>8/12/2018</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C925CFA-960C-4594-AC3B-F1FE0EF57124}" type="slidenum">
              <a:rPr lang="es-CO" smtClean="0"/>
              <a:t>‹#›</a:t>
            </a:fld>
            <a:endParaRPr lang="es-CO"/>
          </a:p>
        </p:txBody>
      </p:sp>
    </p:spTree>
    <p:extLst>
      <p:ext uri="{BB962C8B-B14F-4D97-AF65-F5344CB8AC3E}">
        <p14:creationId xmlns:p14="http://schemas.microsoft.com/office/powerpoint/2010/main" val="2924747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7248248-0065-4889-AB1D-4D6426F15631}" type="datetimeFigureOut">
              <a:rPr lang="es-CO" smtClean="0"/>
              <a:t>8/12/2018</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C925CFA-960C-4594-AC3B-F1FE0EF57124}" type="slidenum">
              <a:rPr lang="es-CO" smtClean="0"/>
              <a:t>‹#›</a:t>
            </a:fld>
            <a:endParaRPr lang="es-CO"/>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6995423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7248248-0065-4889-AB1D-4D6426F15631}" type="datetimeFigureOut">
              <a:rPr lang="es-CO" smtClean="0"/>
              <a:t>8/12/2018</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C925CFA-960C-4594-AC3B-F1FE0EF57124}" type="slidenum">
              <a:rPr lang="es-CO" smtClean="0"/>
              <a:t>‹#›</a:t>
            </a:fld>
            <a:endParaRPr lang="es-CO"/>
          </a:p>
        </p:txBody>
      </p:sp>
    </p:spTree>
    <p:extLst>
      <p:ext uri="{BB962C8B-B14F-4D97-AF65-F5344CB8AC3E}">
        <p14:creationId xmlns:p14="http://schemas.microsoft.com/office/powerpoint/2010/main" val="10162440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7248248-0065-4889-AB1D-4D6426F15631}" type="datetimeFigureOut">
              <a:rPr lang="es-CO" smtClean="0"/>
              <a:t>8/12/2018</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C925CFA-960C-4594-AC3B-F1FE0EF57124}" type="slidenum">
              <a:rPr lang="es-CO" smtClean="0"/>
              <a:t>‹#›</a:t>
            </a:fld>
            <a:endParaRPr lang="es-CO"/>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922775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7248248-0065-4889-AB1D-4D6426F15631}" type="datetimeFigureOut">
              <a:rPr lang="es-CO" smtClean="0"/>
              <a:t>8/12/2018</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C925CFA-960C-4594-AC3B-F1FE0EF57124}" type="slidenum">
              <a:rPr lang="es-CO" smtClean="0"/>
              <a:t>‹#›</a:t>
            </a:fld>
            <a:endParaRPr lang="es-CO"/>
          </a:p>
        </p:txBody>
      </p:sp>
    </p:spTree>
    <p:extLst>
      <p:ext uri="{BB962C8B-B14F-4D97-AF65-F5344CB8AC3E}">
        <p14:creationId xmlns:p14="http://schemas.microsoft.com/office/powerpoint/2010/main" val="20137668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7248248-0065-4889-AB1D-4D6426F15631}" type="datetimeFigureOut">
              <a:rPr lang="es-CO" smtClean="0"/>
              <a:t>8/12/2018</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C925CFA-960C-4594-AC3B-F1FE0EF57124}" type="slidenum">
              <a:rPr lang="es-CO" smtClean="0"/>
              <a:t>‹#›</a:t>
            </a:fld>
            <a:endParaRPr lang="es-CO"/>
          </a:p>
        </p:txBody>
      </p:sp>
    </p:spTree>
    <p:extLst>
      <p:ext uri="{BB962C8B-B14F-4D97-AF65-F5344CB8AC3E}">
        <p14:creationId xmlns:p14="http://schemas.microsoft.com/office/powerpoint/2010/main" val="36708552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7248248-0065-4889-AB1D-4D6426F15631}" type="datetimeFigureOut">
              <a:rPr lang="es-CO" smtClean="0"/>
              <a:t>8/12/2018</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C925CFA-960C-4594-AC3B-F1FE0EF57124}" type="slidenum">
              <a:rPr lang="es-CO" smtClean="0"/>
              <a:t>‹#›</a:t>
            </a:fld>
            <a:endParaRPr lang="es-CO"/>
          </a:p>
        </p:txBody>
      </p:sp>
    </p:spTree>
    <p:extLst>
      <p:ext uri="{BB962C8B-B14F-4D97-AF65-F5344CB8AC3E}">
        <p14:creationId xmlns:p14="http://schemas.microsoft.com/office/powerpoint/2010/main" val="581511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7248248-0065-4889-AB1D-4D6426F15631}" type="datetimeFigureOut">
              <a:rPr lang="es-CO" smtClean="0"/>
              <a:t>8/12/2018</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C925CFA-960C-4594-AC3B-F1FE0EF57124}" type="slidenum">
              <a:rPr lang="es-CO" smtClean="0"/>
              <a:t>‹#›</a:t>
            </a:fld>
            <a:endParaRPr lang="es-CO"/>
          </a:p>
        </p:txBody>
      </p:sp>
    </p:spTree>
    <p:extLst>
      <p:ext uri="{BB962C8B-B14F-4D97-AF65-F5344CB8AC3E}">
        <p14:creationId xmlns:p14="http://schemas.microsoft.com/office/powerpoint/2010/main" val="2458891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7248248-0065-4889-AB1D-4D6426F15631}" type="datetimeFigureOut">
              <a:rPr lang="es-CO" smtClean="0"/>
              <a:t>8/12/2018</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C925CFA-960C-4594-AC3B-F1FE0EF57124}" type="slidenum">
              <a:rPr lang="es-CO" smtClean="0"/>
              <a:t>‹#›</a:t>
            </a:fld>
            <a:endParaRPr lang="es-CO"/>
          </a:p>
        </p:txBody>
      </p:sp>
    </p:spTree>
    <p:extLst>
      <p:ext uri="{BB962C8B-B14F-4D97-AF65-F5344CB8AC3E}">
        <p14:creationId xmlns:p14="http://schemas.microsoft.com/office/powerpoint/2010/main" val="3616549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248248-0065-4889-AB1D-4D6426F15631}" type="datetimeFigureOut">
              <a:rPr lang="es-CO" smtClean="0"/>
              <a:t>8/12/2018</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8C925CFA-960C-4594-AC3B-F1FE0EF57124}" type="slidenum">
              <a:rPr lang="es-CO" smtClean="0"/>
              <a:t>‹#›</a:t>
            </a:fld>
            <a:endParaRPr lang="es-CO"/>
          </a:p>
        </p:txBody>
      </p:sp>
    </p:spTree>
    <p:extLst>
      <p:ext uri="{BB962C8B-B14F-4D97-AF65-F5344CB8AC3E}">
        <p14:creationId xmlns:p14="http://schemas.microsoft.com/office/powerpoint/2010/main" val="204767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248248-0065-4889-AB1D-4D6426F15631}" type="datetimeFigureOut">
              <a:rPr lang="es-CO" smtClean="0"/>
              <a:t>8/12/2018</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8C925CFA-960C-4594-AC3B-F1FE0EF57124}" type="slidenum">
              <a:rPr lang="es-CO" smtClean="0"/>
              <a:t>‹#›</a:t>
            </a:fld>
            <a:endParaRPr lang="es-CO"/>
          </a:p>
        </p:txBody>
      </p:sp>
    </p:spTree>
    <p:extLst>
      <p:ext uri="{BB962C8B-B14F-4D97-AF65-F5344CB8AC3E}">
        <p14:creationId xmlns:p14="http://schemas.microsoft.com/office/powerpoint/2010/main" val="1067665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7248248-0065-4889-AB1D-4D6426F15631}" type="datetimeFigureOut">
              <a:rPr lang="es-CO" smtClean="0"/>
              <a:t>8/12/2018</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8C925CFA-960C-4594-AC3B-F1FE0EF57124}" type="slidenum">
              <a:rPr lang="es-CO" smtClean="0"/>
              <a:t>‹#›</a:t>
            </a:fld>
            <a:endParaRPr lang="es-CO"/>
          </a:p>
        </p:txBody>
      </p:sp>
    </p:spTree>
    <p:extLst>
      <p:ext uri="{BB962C8B-B14F-4D97-AF65-F5344CB8AC3E}">
        <p14:creationId xmlns:p14="http://schemas.microsoft.com/office/powerpoint/2010/main" val="2759209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248248-0065-4889-AB1D-4D6426F15631}" type="datetimeFigureOut">
              <a:rPr lang="es-CO" smtClean="0"/>
              <a:t>8/12/2018</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8C925CFA-960C-4594-AC3B-F1FE0EF57124}" type="slidenum">
              <a:rPr lang="es-CO" smtClean="0"/>
              <a:t>‹#›</a:t>
            </a:fld>
            <a:endParaRPr lang="es-CO"/>
          </a:p>
        </p:txBody>
      </p:sp>
    </p:spTree>
    <p:extLst>
      <p:ext uri="{BB962C8B-B14F-4D97-AF65-F5344CB8AC3E}">
        <p14:creationId xmlns:p14="http://schemas.microsoft.com/office/powerpoint/2010/main" val="278480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7248248-0065-4889-AB1D-4D6426F15631}" type="datetimeFigureOut">
              <a:rPr lang="es-CO" smtClean="0"/>
              <a:t>8/12/2018</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8C925CFA-960C-4594-AC3B-F1FE0EF57124}" type="slidenum">
              <a:rPr lang="es-CO" smtClean="0"/>
              <a:t>‹#›</a:t>
            </a:fld>
            <a:endParaRPr lang="es-CO"/>
          </a:p>
        </p:txBody>
      </p:sp>
    </p:spTree>
    <p:extLst>
      <p:ext uri="{BB962C8B-B14F-4D97-AF65-F5344CB8AC3E}">
        <p14:creationId xmlns:p14="http://schemas.microsoft.com/office/powerpoint/2010/main" val="110047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7248248-0065-4889-AB1D-4D6426F15631}" type="datetimeFigureOut">
              <a:rPr lang="es-CO" smtClean="0"/>
              <a:t>8/12/2018</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8C925CFA-960C-4594-AC3B-F1FE0EF57124}" type="slidenum">
              <a:rPr lang="es-CO" smtClean="0"/>
              <a:t>‹#›</a:t>
            </a:fld>
            <a:endParaRPr lang="es-CO"/>
          </a:p>
        </p:txBody>
      </p:sp>
    </p:spTree>
    <p:extLst>
      <p:ext uri="{BB962C8B-B14F-4D97-AF65-F5344CB8AC3E}">
        <p14:creationId xmlns:p14="http://schemas.microsoft.com/office/powerpoint/2010/main" val="2476191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7248248-0065-4889-AB1D-4D6426F15631}" type="datetimeFigureOut">
              <a:rPr lang="es-CO" smtClean="0"/>
              <a:t>8/12/2018</a:t>
            </a:fld>
            <a:endParaRPr lang="es-CO"/>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C925CFA-960C-4594-AC3B-F1FE0EF57124}" type="slidenum">
              <a:rPr lang="es-CO" smtClean="0"/>
              <a:t>‹#›</a:t>
            </a:fld>
            <a:endParaRPr lang="es-CO"/>
          </a:p>
        </p:txBody>
      </p:sp>
    </p:spTree>
    <p:extLst>
      <p:ext uri="{BB962C8B-B14F-4D97-AF65-F5344CB8AC3E}">
        <p14:creationId xmlns:p14="http://schemas.microsoft.com/office/powerpoint/2010/main" val="31884492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2514" y="494566"/>
            <a:ext cx="8584442" cy="2002974"/>
          </a:xfrm>
        </p:spPr>
        <p:txBody>
          <a:bodyPr/>
          <a:lstStyle/>
          <a:p>
            <a:pPr algn="ctr"/>
            <a:r>
              <a:rPr lang="es-CO" dirty="0" smtClean="0">
                <a:solidFill>
                  <a:schemeClr val="tx1"/>
                </a:solidFill>
              </a:rPr>
              <a:t>PROYECTO FINAL EXCEL AVANZADO </a:t>
            </a:r>
            <a:endParaRPr lang="es-CO" dirty="0">
              <a:solidFill>
                <a:schemeClr val="tx1"/>
              </a:solidFill>
            </a:endParaRPr>
          </a:p>
        </p:txBody>
      </p:sp>
      <p:pic>
        <p:nvPicPr>
          <p:cNvPr id="4" name="Picture 3"/>
          <p:cNvPicPr>
            <a:picLocks noChangeAspect="1"/>
          </p:cNvPicPr>
          <p:nvPr/>
        </p:nvPicPr>
        <p:blipFill>
          <a:blip r:embed="rId2"/>
          <a:stretch>
            <a:fillRect/>
          </a:stretch>
        </p:blipFill>
        <p:spPr>
          <a:xfrm>
            <a:off x="10391775" y="6372225"/>
            <a:ext cx="1800225" cy="485775"/>
          </a:xfrm>
          <a:prstGeom prst="rect">
            <a:avLst/>
          </a:prstGeom>
        </p:spPr>
      </p:pic>
      <p:sp>
        <p:nvSpPr>
          <p:cNvPr id="3" name="Subtitle 2"/>
          <p:cNvSpPr>
            <a:spLocks noGrp="1"/>
          </p:cNvSpPr>
          <p:nvPr>
            <p:ph type="subTitle" idx="1"/>
          </p:nvPr>
        </p:nvSpPr>
        <p:spPr>
          <a:xfrm>
            <a:off x="1548011" y="3125337"/>
            <a:ext cx="7766936" cy="1160060"/>
          </a:xfrm>
        </p:spPr>
        <p:txBody>
          <a:bodyPr/>
          <a:lstStyle/>
          <a:p>
            <a:pPr algn="ctr"/>
            <a:r>
              <a:rPr lang="es-CO" b="1" dirty="0" smtClean="0">
                <a:solidFill>
                  <a:schemeClr val="tx1"/>
                </a:solidFill>
              </a:rPr>
              <a:t>Presentado por : Sindy Tatiana Serna Saraza </a:t>
            </a:r>
          </a:p>
          <a:p>
            <a:pPr algn="ctr"/>
            <a:r>
              <a:rPr lang="es-CO" b="1" dirty="0" smtClean="0">
                <a:solidFill>
                  <a:schemeClr val="tx1"/>
                </a:solidFill>
              </a:rPr>
              <a:t>10 de diciembre de 2018</a:t>
            </a:r>
          </a:p>
          <a:p>
            <a:endParaRPr lang="es-CO" dirty="0" smtClean="0"/>
          </a:p>
        </p:txBody>
      </p:sp>
      <p:pic>
        <p:nvPicPr>
          <p:cNvPr id="5" name="Picture 4"/>
          <p:cNvPicPr>
            <a:picLocks noChangeAspect="1"/>
          </p:cNvPicPr>
          <p:nvPr/>
        </p:nvPicPr>
        <p:blipFill>
          <a:blip r:embed="rId3"/>
          <a:stretch>
            <a:fillRect/>
          </a:stretch>
        </p:blipFill>
        <p:spPr>
          <a:xfrm>
            <a:off x="4271749" y="4657627"/>
            <a:ext cx="2658115" cy="1957485"/>
          </a:xfrm>
          <a:prstGeom prst="rect">
            <a:avLst/>
          </a:prstGeom>
        </p:spPr>
      </p:pic>
    </p:spTree>
    <p:extLst>
      <p:ext uri="{BB962C8B-B14F-4D97-AF65-F5344CB8AC3E}">
        <p14:creationId xmlns:p14="http://schemas.microsoft.com/office/powerpoint/2010/main" val="40914254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14484"/>
          </a:xfrm>
        </p:spPr>
        <p:txBody>
          <a:bodyPr>
            <a:normAutofit fontScale="90000"/>
          </a:bodyPr>
          <a:lstStyle/>
          <a:p>
            <a:pPr algn="ctr"/>
            <a:r>
              <a:rPr lang="es-CO" sz="4400" b="1" dirty="0" smtClean="0"/>
              <a:t>OBJETIVO</a:t>
            </a:r>
            <a:r>
              <a:rPr lang="es-CO" dirty="0" smtClean="0"/>
              <a:t/>
            </a:r>
            <a:br>
              <a:rPr lang="es-CO" dirty="0" smtClean="0"/>
            </a:br>
            <a:endParaRPr lang="es-CO" dirty="0"/>
          </a:p>
        </p:txBody>
      </p:sp>
      <p:sp>
        <p:nvSpPr>
          <p:cNvPr id="3" name="Content Placeholder 2"/>
          <p:cNvSpPr>
            <a:spLocks noGrp="1"/>
          </p:cNvSpPr>
          <p:nvPr>
            <p:ph idx="1"/>
          </p:nvPr>
        </p:nvSpPr>
        <p:spPr>
          <a:xfrm>
            <a:off x="677334" y="1897039"/>
            <a:ext cx="8596668" cy="4144323"/>
          </a:xfrm>
        </p:spPr>
        <p:txBody>
          <a:bodyPr/>
          <a:lstStyle/>
          <a:p>
            <a:pPr algn="just"/>
            <a:r>
              <a:rPr lang="es-CO" dirty="0" smtClean="0"/>
              <a:t>En un panorama comercial en el que la competencia es más intensa que nunca, los objetivos generales de una empresa se convierten en el salvavidas de cualquier negocio, siempre que se establezcan adecuadamente</a:t>
            </a:r>
          </a:p>
          <a:p>
            <a:pPr algn="just"/>
            <a:r>
              <a:rPr lang="es-CO" dirty="0" smtClean="0"/>
              <a:t>Ayudar a que la compañía sea mucho más eficiente en su proceso de información, teniendo la posibilidad de estar en un mercado competitivo.</a:t>
            </a:r>
          </a:p>
          <a:p>
            <a:pPr algn="just"/>
            <a:r>
              <a:rPr lang="es-CO" dirty="0" smtClean="0"/>
              <a:t>Facilitar a que los directivos, gerentes y cualquier persona de la compañía este e la capacitad de entender toda la base de datos de una información de manera sencilla y clara.</a:t>
            </a:r>
          </a:p>
          <a:p>
            <a:endParaRPr lang="es-CO" dirty="0"/>
          </a:p>
          <a:p>
            <a:endParaRPr lang="es-CO" dirty="0" smtClean="0"/>
          </a:p>
        </p:txBody>
      </p:sp>
      <p:pic>
        <p:nvPicPr>
          <p:cNvPr id="4" name="Picture 3"/>
          <p:cNvPicPr>
            <a:picLocks noChangeAspect="1"/>
          </p:cNvPicPr>
          <p:nvPr/>
        </p:nvPicPr>
        <p:blipFill>
          <a:blip r:embed="rId2"/>
          <a:stretch>
            <a:fillRect/>
          </a:stretch>
        </p:blipFill>
        <p:spPr>
          <a:xfrm>
            <a:off x="1026354" y="4735773"/>
            <a:ext cx="6698279" cy="1483010"/>
          </a:xfrm>
          <a:prstGeom prst="rect">
            <a:avLst/>
          </a:prstGeom>
        </p:spPr>
      </p:pic>
      <p:pic>
        <p:nvPicPr>
          <p:cNvPr id="5" name="Picture 4"/>
          <p:cNvPicPr>
            <a:picLocks noChangeAspect="1"/>
          </p:cNvPicPr>
          <p:nvPr/>
        </p:nvPicPr>
        <p:blipFill>
          <a:blip r:embed="rId3"/>
          <a:stretch>
            <a:fillRect/>
          </a:stretch>
        </p:blipFill>
        <p:spPr>
          <a:xfrm>
            <a:off x="10391775" y="6372225"/>
            <a:ext cx="1800225" cy="485775"/>
          </a:xfrm>
          <a:prstGeom prst="rect">
            <a:avLst/>
          </a:prstGeom>
        </p:spPr>
      </p:pic>
    </p:spTree>
    <p:extLst>
      <p:ext uri="{BB962C8B-B14F-4D97-AF65-F5344CB8AC3E}">
        <p14:creationId xmlns:p14="http://schemas.microsoft.com/office/powerpoint/2010/main" val="33797829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32597"/>
          </a:xfrm>
        </p:spPr>
        <p:txBody>
          <a:bodyPr/>
          <a:lstStyle/>
          <a:p>
            <a:pPr algn="ctr"/>
            <a:r>
              <a:rPr lang="es-CO" b="1" dirty="0" smtClean="0"/>
              <a:t>PROBLEMATICA</a:t>
            </a:r>
            <a:endParaRPr lang="es-CO" b="1" dirty="0"/>
          </a:p>
        </p:txBody>
      </p:sp>
      <p:sp>
        <p:nvSpPr>
          <p:cNvPr id="3" name="Content Placeholder 2"/>
          <p:cNvSpPr>
            <a:spLocks noGrp="1"/>
          </p:cNvSpPr>
          <p:nvPr>
            <p:ph sz="half" idx="1"/>
          </p:nvPr>
        </p:nvSpPr>
        <p:spPr/>
        <p:txBody>
          <a:bodyPr/>
          <a:lstStyle/>
          <a:p>
            <a:pPr algn="just"/>
            <a:r>
              <a:rPr lang="es-CO" dirty="0" smtClean="0"/>
              <a:t>Para nadie es un secreto que las medianas y grandes empresas necesitan un proceso más veloz para sistematizar su proceso de información y recaudo de datos, por ende, en este proyecto daremos algunas respuestas de como realizar un paso a paso más eficiente para la entrega de un informe y base da datos a su jefe inmediato o cualquier persona que necesite analizar dicha información.</a:t>
            </a:r>
            <a:endParaRPr lang="es-CO" dirty="0"/>
          </a:p>
        </p:txBody>
      </p:sp>
      <p:pic>
        <p:nvPicPr>
          <p:cNvPr id="5" name="Content Placeholder 4"/>
          <p:cNvPicPr>
            <a:picLocks noGrp="1" noChangeAspect="1"/>
          </p:cNvPicPr>
          <p:nvPr>
            <p:ph sz="half" idx="2"/>
          </p:nvPr>
        </p:nvPicPr>
        <p:blipFill>
          <a:blip r:embed="rId2"/>
          <a:stretch>
            <a:fillRect/>
          </a:stretch>
        </p:blipFill>
        <p:spPr>
          <a:xfrm>
            <a:off x="5642070" y="2160589"/>
            <a:ext cx="2533650" cy="2962275"/>
          </a:xfrm>
          <a:prstGeom prst="rect">
            <a:avLst/>
          </a:prstGeom>
        </p:spPr>
      </p:pic>
      <p:pic>
        <p:nvPicPr>
          <p:cNvPr id="6" name="Picture 5"/>
          <p:cNvPicPr>
            <a:picLocks noChangeAspect="1"/>
          </p:cNvPicPr>
          <p:nvPr/>
        </p:nvPicPr>
        <p:blipFill>
          <a:blip r:embed="rId3"/>
          <a:stretch>
            <a:fillRect/>
          </a:stretch>
        </p:blipFill>
        <p:spPr>
          <a:xfrm>
            <a:off x="10391775" y="6372225"/>
            <a:ext cx="1800225" cy="485775"/>
          </a:xfrm>
          <a:prstGeom prst="rect">
            <a:avLst/>
          </a:prstGeom>
        </p:spPr>
      </p:pic>
    </p:spTree>
    <p:extLst>
      <p:ext uri="{BB962C8B-B14F-4D97-AF65-F5344CB8AC3E}">
        <p14:creationId xmlns:p14="http://schemas.microsoft.com/office/powerpoint/2010/main" val="7029000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s-CO" b="1" dirty="0" smtClean="0"/>
              <a:t>EMPRESA PARA REALIZAR</a:t>
            </a:r>
            <a:br>
              <a:rPr lang="es-CO" b="1" dirty="0" smtClean="0"/>
            </a:br>
            <a:r>
              <a:rPr lang="es-CO" b="1" dirty="0" smtClean="0"/>
              <a:t>PERCEPTIO S.A.S</a:t>
            </a:r>
            <a:endParaRPr lang="es-CO" dirty="0"/>
          </a:p>
        </p:txBody>
      </p:sp>
      <p:pic>
        <p:nvPicPr>
          <p:cNvPr id="4" name="Content Placeholder 3"/>
          <p:cNvPicPr>
            <a:picLocks noGrp="1" noChangeAspect="1"/>
          </p:cNvPicPr>
          <p:nvPr>
            <p:ph idx="1"/>
          </p:nvPr>
        </p:nvPicPr>
        <p:blipFill>
          <a:blip r:embed="rId2"/>
          <a:stretch>
            <a:fillRect/>
          </a:stretch>
        </p:blipFill>
        <p:spPr>
          <a:xfrm>
            <a:off x="2906973" y="3289110"/>
            <a:ext cx="4950007" cy="2963424"/>
          </a:xfrm>
          <a:prstGeom prst="rect">
            <a:avLst/>
          </a:prstGeom>
        </p:spPr>
      </p:pic>
      <p:pic>
        <p:nvPicPr>
          <p:cNvPr id="5" name="Picture 4"/>
          <p:cNvPicPr>
            <a:picLocks noChangeAspect="1"/>
          </p:cNvPicPr>
          <p:nvPr/>
        </p:nvPicPr>
        <p:blipFill>
          <a:blip r:embed="rId3"/>
          <a:stretch>
            <a:fillRect/>
          </a:stretch>
        </p:blipFill>
        <p:spPr>
          <a:xfrm>
            <a:off x="893359" y="2247805"/>
            <a:ext cx="1752600" cy="723900"/>
          </a:xfrm>
          <a:prstGeom prst="rect">
            <a:avLst/>
          </a:prstGeom>
        </p:spPr>
      </p:pic>
      <p:pic>
        <p:nvPicPr>
          <p:cNvPr id="6" name="Picture 5"/>
          <p:cNvPicPr>
            <a:picLocks noChangeAspect="1"/>
          </p:cNvPicPr>
          <p:nvPr/>
        </p:nvPicPr>
        <p:blipFill>
          <a:blip r:embed="rId4"/>
          <a:stretch>
            <a:fillRect/>
          </a:stretch>
        </p:blipFill>
        <p:spPr>
          <a:xfrm>
            <a:off x="7856980" y="2497539"/>
            <a:ext cx="2038350" cy="571643"/>
          </a:xfrm>
          <a:prstGeom prst="rect">
            <a:avLst/>
          </a:prstGeom>
        </p:spPr>
      </p:pic>
      <p:pic>
        <p:nvPicPr>
          <p:cNvPr id="7" name="Picture 6"/>
          <p:cNvPicPr>
            <a:picLocks noChangeAspect="1"/>
          </p:cNvPicPr>
          <p:nvPr/>
        </p:nvPicPr>
        <p:blipFill>
          <a:blip r:embed="rId5"/>
          <a:stretch>
            <a:fillRect/>
          </a:stretch>
        </p:blipFill>
        <p:spPr>
          <a:xfrm>
            <a:off x="836209" y="5579162"/>
            <a:ext cx="1809750" cy="885825"/>
          </a:xfrm>
          <a:prstGeom prst="rect">
            <a:avLst/>
          </a:prstGeom>
        </p:spPr>
      </p:pic>
      <p:pic>
        <p:nvPicPr>
          <p:cNvPr id="8" name="Picture 7"/>
          <p:cNvPicPr>
            <a:picLocks noChangeAspect="1"/>
          </p:cNvPicPr>
          <p:nvPr/>
        </p:nvPicPr>
        <p:blipFill>
          <a:blip r:embed="rId6"/>
          <a:stretch>
            <a:fillRect/>
          </a:stretch>
        </p:blipFill>
        <p:spPr>
          <a:xfrm>
            <a:off x="10391775" y="6372225"/>
            <a:ext cx="1800225" cy="485775"/>
          </a:xfrm>
          <a:prstGeom prst="rect">
            <a:avLst/>
          </a:prstGeom>
        </p:spPr>
      </p:pic>
    </p:spTree>
    <p:extLst>
      <p:ext uri="{BB962C8B-B14F-4D97-AF65-F5344CB8AC3E}">
        <p14:creationId xmlns:p14="http://schemas.microsoft.com/office/powerpoint/2010/main" val="26534340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573207"/>
            <a:ext cx="8596668" cy="900752"/>
          </a:xfrm>
        </p:spPr>
        <p:txBody>
          <a:bodyPr>
            <a:normAutofit/>
          </a:bodyPr>
          <a:lstStyle/>
          <a:p>
            <a:pPr algn="ctr"/>
            <a:r>
              <a:rPr lang="es-CO" b="1" dirty="0" smtClean="0"/>
              <a:t>PASOS A REALIZAR.</a:t>
            </a:r>
            <a:endParaRPr lang="es-CO" b="1" dirty="0"/>
          </a:p>
        </p:txBody>
      </p:sp>
      <p:sp>
        <p:nvSpPr>
          <p:cNvPr id="3" name="Content Placeholder 2"/>
          <p:cNvSpPr>
            <a:spLocks noGrp="1"/>
          </p:cNvSpPr>
          <p:nvPr>
            <p:ph idx="1"/>
          </p:nvPr>
        </p:nvSpPr>
        <p:spPr>
          <a:xfrm>
            <a:off x="677334" y="1473959"/>
            <a:ext cx="8596668" cy="4567404"/>
          </a:xfrm>
        </p:spPr>
        <p:txBody>
          <a:bodyPr/>
          <a:lstStyle/>
          <a:p>
            <a:r>
              <a:rPr lang="es-CO" dirty="0" smtClean="0"/>
              <a:t>Conceptos Básicos </a:t>
            </a:r>
          </a:p>
          <a:p>
            <a:r>
              <a:rPr lang="es-CO" dirty="0" smtClean="0"/>
              <a:t>Función SI</a:t>
            </a:r>
          </a:p>
          <a:p>
            <a:r>
              <a:rPr lang="es-CO" dirty="0" smtClean="0"/>
              <a:t>Función de búsqueda.</a:t>
            </a:r>
          </a:p>
          <a:p>
            <a:r>
              <a:rPr lang="es-CO" dirty="0" smtClean="0"/>
              <a:t>Errores comunes en Excel.</a:t>
            </a:r>
          </a:p>
          <a:p>
            <a:r>
              <a:rPr lang="es-CO" dirty="0" smtClean="0"/>
              <a:t>Filtros.</a:t>
            </a:r>
          </a:p>
          <a:p>
            <a:r>
              <a:rPr lang="es-CO" dirty="0" smtClean="0"/>
              <a:t>Tablas dinámicas</a:t>
            </a:r>
          </a:p>
          <a:p>
            <a:r>
              <a:rPr lang="es-CO" dirty="0" smtClean="0"/>
              <a:t>Entre otros.</a:t>
            </a:r>
            <a:endParaRPr lang="es-CO" dirty="0"/>
          </a:p>
        </p:txBody>
      </p:sp>
      <p:pic>
        <p:nvPicPr>
          <p:cNvPr id="4" name="Picture 3"/>
          <p:cNvPicPr>
            <a:picLocks noChangeAspect="1"/>
          </p:cNvPicPr>
          <p:nvPr/>
        </p:nvPicPr>
        <p:blipFill>
          <a:blip r:embed="rId2"/>
          <a:stretch>
            <a:fillRect/>
          </a:stretch>
        </p:blipFill>
        <p:spPr>
          <a:xfrm>
            <a:off x="842109" y="4584038"/>
            <a:ext cx="2619375" cy="1457325"/>
          </a:xfrm>
          <a:prstGeom prst="rect">
            <a:avLst/>
          </a:prstGeom>
        </p:spPr>
      </p:pic>
      <p:pic>
        <p:nvPicPr>
          <p:cNvPr id="5" name="Picture 4"/>
          <p:cNvPicPr>
            <a:picLocks noChangeAspect="1"/>
          </p:cNvPicPr>
          <p:nvPr/>
        </p:nvPicPr>
        <p:blipFill>
          <a:blip r:embed="rId3"/>
          <a:stretch>
            <a:fillRect/>
          </a:stretch>
        </p:blipFill>
        <p:spPr>
          <a:xfrm>
            <a:off x="6358868" y="1607948"/>
            <a:ext cx="3079980" cy="1967765"/>
          </a:xfrm>
          <a:prstGeom prst="rect">
            <a:avLst/>
          </a:prstGeom>
        </p:spPr>
      </p:pic>
      <p:pic>
        <p:nvPicPr>
          <p:cNvPr id="6" name="Picture 5"/>
          <p:cNvPicPr>
            <a:picLocks noChangeAspect="1"/>
          </p:cNvPicPr>
          <p:nvPr/>
        </p:nvPicPr>
        <p:blipFill>
          <a:blip r:embed="rId4"/>
          <a:stretch>
            <a:fillRect/>
          </a:stretch>
        </p:blipFill>
        <p:spPr>
          <a:xfrm>
            <a:off x="6358868" y="3645825"/>
            <a:ext cx="3079909" cy="2182122"/>
          </a:xfrm>
          <a:prstGeom prst="rect">
            <a:avLst/>
          </a:prstGeom>
        </p:spPr>
      </p:pic>
      <p:pic>
        <p:nvPicPr>
          <p:cNvPr id="7" name="Picture 6"/>
          <p:cNvPicPr>
            <a:picLocks noChangeAspect="1"/>
          </p:cNvPicPr>
          <p:nvPr/>
        </p:nvPicPr>
        <p:blipFill>
          <a:blip r:embed="rId5"/>
          <a:stretch>
            <a:fillRect/>
          </a:stretch>
        </p:blipFill>
        <p:spPr>
          <a:xfrm>
            <a:off x="10391775" y="6372225"/>
            <a:ext cx="1800225" cy="485775"/>
          </a:xfrm>
          <a:prstGeom prst="rect">
            <a:avLst/>
          </a:prstGeom>
        </p:spPr>
      </p:pic>
    </p:spTree>
    <p:extLst>
      <p:ext uri="{BB962C8B-B14F-4D97-AF65-F5344CB8AC3E}">
        <p14:creationId xmlns:p14="http://schemas.microsoft.com/office/powerpoint/2010/main" val="4018624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395786"/>
            <a:ext cx="8596668" cy="1160060"/>
          </a:xfrm>
        </p:spPr>
        <p:txBody>
          <a:bodyPr/>
          <a:lstStyle/>
          <a:p>
            <a:pPr algn="ctr"/>
            <a:r>
              <a:rPr lang="es-CO" b="1" dirty="0" smtClean="0"/>
              <a:t>GRACIAS!!!</a:t>
            </a:r>
            <a:endParaRPr lang="es-CO" b="1" dirty="0"/>
          </a:p>
        </p:txBody>
      </p:sp>
      <p:pic>
        <p:nvPicPr>
          <p:cNvPr id="4" name="Picture 3"/>
          <p:cNvPicPr>
            <a:picLocks noChangeAspect="1"/>
          </p:cNvPicPr>
          <p:nvPr/>
        </p:nvPicPr>
        <p:blipFill>
          <a:blip r:embed="rId2"/>
          <a:stretch>
            <a:fillRect/>
          </a:stretch>
        </p:blipFill>
        <p:spPr>
          <a:xfrm>
            <a:off x="5813947" y="2455105"/>
            <a:ext cx="3922166" cy="2389850"/>
          </a:xfrm>
          <a:prstGeom prst="rect">
            <a:avLst/>
          </a:prstGeom>
        </p:spPr>
      </p:pic>
      <p:pic>
        <p:nvPicPr>
          <p:cNvPr id="5" name="Picture 4"/>
          <p:cNvPicPr>
            <a:picLocks noChangeAspect="1"/>
          </p:cNvPicPr>
          <p:nvPr/>
        </p:nvPicPr>
        <p:blipFill>
          <a:blip r:embed="rId3"/>
          <a:stretch>
            <a:fillRect/>
          </a:stretch>
        </p:blipFill>
        <p:spPr>
          <a:xfrm>
            <a:off x="918445" y="2060811"/>
            <a:ext cx="3953806" cy="2920621"/>
          </a:xfrm>
          <a:prstGeom prst="rect">
            <a:avLst/>
          </a:prstGeom>
        </p:spPr>
      </p:pic>
    </p:spTree>
    <p:extLst>
      <p:ext uri="{BB962C8B-B14F-4D97-AF65-F5344CB8AC3E}">
        <p14:creationId xmlns:p14="http://schemas.microsoft.com/office/powerpoint/2010/main" val="3154708067"/>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TM02900688[[fn=Facet]]</Template>
  <TotalTime>717</TotalTime>
  <Words>208</Words>
  <Application>Microsoft Office PowerPoint</Application>
  <PresentationFormat>Widescreen</PresentationFormat>
  <Paragraphs>19</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Trebuchet MS</vt:lpstr>
      <vt:lpstr>Wingdings 3</vt:lpstr>
      <vt:lpstr>Facet</vt:lpstr>
      <vt:lpstr>PROYECTO FINAL EXCEL AVANZADO </vt:lpstr>
      <vt:lpstr>OBJETIVO </vt:lpstr>
      <vt:lpstr>PROBLEMATICA</vt:lpstr>
      <vt:lpstr>EMPRESA PARA REALIZAR PERCEPTIO S.A.S</vt:lpstr>
      <vt:lpstr>PASOS A REALIZAR.</vt:lpstr>
      <vt:lpstr>GRACIAS!!!</vt:lpstr>
    </vt:vector>
  </TitlesOfParts>
  <Company>Deloitte Touche Tohmatsu Services,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PROYECTO FINAL EXCEL AVANZADO</dc:title>
  <dc:creator>Serna, Sindy (LATCO - Medellin)</dc:creator>
  <cp:lastModifiedBy>Serna, Sindy (LATCO - Medellin)</cp:lastModifiedBy>
  <cp:revision>11</cp:revision>
  <dcterms:created xsi:type="dcterms:W3CDTF">2018-12-08T15:44:40Z</dcterms:created>
  <dcterms:modified xsi:type="dcterms:W3CDTF">2018-12-09T03:46:35Z</dcterms:modified>
</cp:coreProperties>
</file>